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40887-7817-40B0-8B65-D66710B82EFD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79A15-D738-465B-8F12-30204EAFA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643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40887-7817-40B0-8B65-D66710B82EFD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79A15-D738-465B-8F12-30204EAFA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050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40887-7817-40B0-8B65-D66710B82EFD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79A15-D738-465B-8F12-30204EAFA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6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40887-7817-40B0-8B65-D66710B82EFD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79A15-D738-465B-8F12-30204EAFA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336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40887-7817-40B0-8B65-D66710B82EFD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79A15-D738-465B-8F12-30204EAFA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26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40887-7817-40B0-8B65-D66710B82EFD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79A15-D738-465B-8F12-30204EAFA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531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40887-7817-40B0-8B65-D66710B82EFD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79A15-D738-465B-8F12-30204EAFA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275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40887-7817-40B0-8B65-D66710B82EFD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79A15-D738-465B-8F12-30204EAFA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247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40887-7817-40B0-8B65-D66710B82EFD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79A15-D738-465B-8F12-30204EAFA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8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40887-7817-40B0-8B65-D66710B82EFD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79A15-D738-465B-8F12-30204EAFA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866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40887-7817-40B0-8B65-D66710B82EFD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79A15-D738-465B-8F12-30204EAFA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994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40887-7817-40B0-8B65-D66710B82EFD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79A15-D738-465B-8F12-30204EAFA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456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Selecting Good Narrative History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Alexis, Brenden, Shaun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871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Book sets help children appreciate the books they read as literature and as historical interpretations</a:t>
            </a:r>
          </a:p>
          <a:p>
            <a:pPr lvl="1"/>
            <a:r>
              <a:rPr lang="en-US" dirty="0" smtClean="0"/>
              <a:t>Book sets are paired selections of fiction</a:t>
            </a:r>
          </a:p>
          <a:p>
            <a:pPr lvl="1"/>
            <a:r>
              <a:rPr lang="en-US" dirty="0" smtClean="0"/>
              <a:t>Several informational books</a:t>
            </a:r>
          </a:p>
          <a:p>
            <a:pPr lvl="2"/>
            <a:r>
              <a:rPr lang="en-US" dirty="0" smtClean="0"/>
              <a:t>Can provide multiple perspectives from a time frame</a:t>
            </a:r>
          </a:p>
        </p:txBody>
      </p:sp>
    </p:spTree>
    <p:extLst>
      <p:ext uri="{BB962C8B-B14F-4D97-AF65-F5344CB8AC3E}">
        <p14:creationId xmlns:p14="http://schemas.microsoft.com/office/powerpoint/2010/main" val="2737843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Assigned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Assigned reading is not always motivational</a:t>
            </a:r>
          </a:p>
          <a:p>
            <a:r>
              <a:rPr lang="en-US" dirty="0" smtClean="0"/>
              <a:t>Seek ways to foster deeper understanding</a:t>
            </a:r>
          </a:p>
          <a:p>
            <a:pPr lvl="1"/>
            <a:r>
              <a:rPr lang="en-US" dirty="0" smtClean="0"/>
              <a:t>Dialogue journals</a:t>
            </a:r>
          </a:p>
          <a:p>
            <a:pPr lvl="1"/>
            <a:r>
              <a:rPr lang="en-US" dirty="0" smtClean="0"/>
              <a:t>Peer discussion</a:t>
            </a:r>
          </a:p>
          <a:p>
            <a:pPr lvl="1"/>
            <a:r>
              <a:rPr lang="en-US" dirty="0" smtClean="0"/>
              <a:t>Response groups</a:t>
            </a:r>
          </a:p>
          <a:p>
            <a:pPr lvl="2"/>
            <a:r>
              <a:rPr lang="en-US" dirty="0" smtClean="0"/>
              <a:t>Having different groups responsible for different foci allows for more knowledge to be taught to the class as a whole by students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147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Varied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Short term such as dialogue journal allow for quick reflection or questioning</a:t>
            </a:r>
          </a:p>
          <a:p>
            <a:r>
              <a:rPr lang="en-US" dirty="0" smtClean="0"/>
              <a:t>In-depth allows for greater research and higher </a:t>
            </a:r>
            <a:r>
              <a:rPr lang="en-US" smtClean="0"/>
              <a:t>level thinking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77221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108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Selecting Good Narrative History</vt:lpstr>
      <vt:lpstr>Organization</vt:lpstr>
      <vt:lpstr>Assigned Reading</vt:lpstr>
      <vt:lpstr>Varied Activities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Selecting Good Narrative History</dc:title>
  <dc:creator>Student</dc:creator>
  <cp:lastModifiedBy>Student</cp:lastModifiedBy>
  <cp:revision>1</cp:revision>
  <dcterms:created xsi:type="dcterms:W3CDTF">2014-12-01T09:44:54Z</dcterms:created>
  <dcterms:modified xsi:type="dcterms:W3CDTF">2014-12-01T09:52:53Z</dcterms:modified>
</cp:coreProperties>
</file>